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740" r:id="rId3"/>
    <p:sldId id="257" r:id="rId4"/>
    <p:sldId id="258" r:id="rId5"/>
    <p:sldId id="259" r:id="rId6"/>
    <p:sldId id="260" r:id="rId7"/>
    <p:sldId id="741" r:id="rId8"/>
    <p:sldId id="742" r:id="rId9"/>
    <p:sldId id="743" r:id="rId10"/>
    <p:sldId id="265" r:id="rId11"/>
    <p:sldId id="267" r:id="rId12"/>
    <p:sldId id="744" r:id="rId13"/>
    <p:sldId id="26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3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80" y="592"/>
      </p:cViewPr>
      <p:guideLst>
        <p:guide orient="horz" pos="2160"/>
        <p:guide pos="1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市川 諒" userId="4641dd47796fa7eb" providerId="LiveId" clId="{1A40B850-4ABF-4B77-A87A-E7F9F7FFB590}"/>
    <pc:docChg chg="undo custSel addSld delSld modSld">
      <pc:chgData name="市川 諒" userId="4641dd47796fa7eb" providerId="LiveId" clId="{1A40B850-4ABF-4B77-A87A-E7F9F7FFB590}" dt="2021-02-27T09:08:55.243" v="613" actId="20577"/>
      <pc:docMkLst>
        <pc:docMk/>
      </pc:docMkLst>
      <pc:sldChg chg="delSp mod delAnim">
        <pc:chgData name="市川 諒" userId="4641dd47796fa7eb" providerId="LiveId" clId="{1A40B850-4ABF-4B77-A87A-E7F9F7FFB590}" dt="2021-02-27T08:34:09.053" v="48" actId="478"/>
        <pc:sldMkLst>
          <pc:docMk/>
          <pc:sldMk cId="4183592957" sldId="256"/>
        </pc:sldMkLst>
        <pc:picChg chg="del">
          <ac:chgData name="市川 諒" userId="4641dd47796fa7eb" providerId="LiveId" clId="{1A40B850-4ABF-4B77-A87A-E7F9F7FFB590}" dt="2021-02-27T08:34:09.053" v="48" actId="478"/>
          <ac:picMkLst>
            <pc:docMk/>
            <pc:sldMk cId="4183592957" sldId="256"/>
            <ac:picMk id="2" creationId="{99E55719-611D-45F9-892C-8FDC0F60066E}"/>
          </ac:picMkLst>
        </pc:picChg>
      </pc:sldChg>
      <pc:sldChg chg="modSp mod">
        <pc:chgData name="市川 諒" userId="4641dd47796fa7eb" providerId="LiveId" clId="{1A40B850-4ABF-4B77-A87A-E7F9F7FFB590}" dt="2021-02-27T09:06:20.604" v="588" actId="1038"/>
        <pc:sldMkLst>
          <pc:docMk/>
          <pc:sldMk cId="3784248071" sldId="257"/>
        </pc:sldMkLst>
        <pc:spChg chg="mod">
          <ac:chgData name="市川 諒" userId="4641dd47796fa7eb" providerId="LiveId" clId="{1A40B850-4ABF-4B77-A87A-E7F9F7FFB590}" dt="2021-02-27T09:06:20.604" v="588" actId="1038"/>
          <ac:spMkLst>
            <pc:docMk/>
            <pc:sldMk cId="3784248071" sldId="257"/>
            <ac:spMk id="8" creationId="{1049CDF9-E482-4835-B0BE-761DB12BEA89}"/>
          </ac:spMkLst>
        </pc:spChg>
        <pc:spChg chg="mod">
          <ac:chgData name="市川 諒" userId="4641dd47796fa7eb" providerId="LiveId" clId="{1A40B850-4ABF-4B77-A87A-E7F9F7FFB590}" dt="2021-02-27T09:06:20.604" v="588" actId="1038"/>
          <ac:spMkLst>
            <pc:docMk/>
            <pc:sldMk cId="3784248071" sldId="257"/>
            <ac:spMk id="9" creationId="{D541B9E6-2397-4710-B32D-445D65B55155}"/>
          </ac:spMkLst>
        </pc:spChg>
      </pc:sldChg>
      <pc:sldChg chg="del">
        <pc:chgData name="市川 諒" userId="4641dd47796fa7eb" providerId="LiveId" clId="{1A40B850-4ABF-4B77-A87A-E7F9F7FFB590}" dt="2021-02-26T09:45:34.069" v="23" actId="47"/>
        <pc:sldMkLst>
          <pc:docMk/>
          <pc:sldMk cId="3942808082" sldId="261"/>
        </pc:sldMkLst>
      </pc:sldChg>
      <pc:sldChg chg="add del">
        <pc:chgData name="市川 諒" userId="4641dd47796fa7eb" providerId="LiveId" clId="{1A40B850-4ABF-4B77-A87A-E7F9F7FFB590}" dt="2021-02-26T09:45:00.958" v="5" actId="47"/>
        <pc:sldMkLst>
          <pc:docMk/>
          <pc:sldMk cId="1632177768" sldId="262"/>
        </pc:sldMkLst>
      </pc:sldChg>
      <pc:sldChg chg="del">
        <pc:chgData name="市川 諒" userId="4641dd47796fa7eb" providerId="LiveId" clId="{1A40B850-4ABF-4B77-A87A-E7F9F7FFB590}" dt="2021-02-26T09:44:51.586" v="2" actId="47"/>
        <pc:sldMkLst>
          <pc:docMk/>
          <pc:sldMk cId="583668404" sldId="263"/>
        </pc:sldMkLst>
      </pc:sldChg>
      <pc:sldChg chg="modSp mod">
        <pc:chgData name="市川 諒" userId="4641dd47796fa7eb" providerId="LiveId" clId="{1A40B850-4ABF-4B77-A87A-E7F9F7FFB590}" dt="2021-02-26T09:45:22.557" v="22" actId="20577"/>
        <pc:sldMkLst>
          <pc:docMk/>
          <pc:sldMk cId="2023260485" sldId="267"/>
        </pc:sldMkLst>
        <pc:spChg chg="mod">
          <ac:chgData name="市川 諒" userId="4641dd47796fa7eb" providerId="LiveId" clId="{1A40B850-4ABF-4B77-A87A-E7F9F7FFB590}" dt="2021-02-26T09:45:22.557" v="22" actId="20577"/>
          <ac:spMkLst>
            <pc:docMk/>
            <pc:sldMk cId="2023260485" sldId="267"/>
            <ac:spMk id="6" creationId="{1B4ADF25-7A39-4FD0-9392-7E8FC2EC4674}"/>
          </ac:spMkLst>
        </pc:spChg>
      </pc:sldChg>
      <pc:sldChg chg="modSp mod">
        <pc:chgData name="市川 諒" userId="4641dd47796fa7eb" providerId="LiveId" clId="{1A40B850-4ABF-4B77-A87A-E7F9F7FFB590}" dt="2021-02-27T09:08:55.243" v="613" actId="20577"/>
        <pc:sldMkLst>
          <pc:docMk/>
          <pc:sldMk cId="3015449974" sldId="268"/>
        </pc:sldMkLst>
        <pc:spChg chg="mod">
          <ac:chgData name="市川 諒" userId="4641dd47796fa7eb" providerId="LiveId" clId="{1A40B850-4ABF-4B77-A87A-E7F9F7FFB590}" dt="2021-02-27T09:08:55.243" v="613" actId="20577"/>
          <ac:spMkLst>
            <pc:docMk/>
            <pc:sldMk cId="3015449974" sldId="268"/>
            <ac:spMk id="6" creationId="{1B4ADF25-7A39-4FD0-9392-7E8FC2EC4674}"/>
          </ac:spMkLst>
        </pc:spChg>
      </pc:sldChg>
      <pc:sldChg chg="del">
        <pc:chgData name="市川 諒" userId="4641dd47796fa7eb" providerId="LiveId" clId="{1A40B850-4ABF-4B77-A87A-E7F9F7FFB590}" dt="2021-02-26T09:44:50.161" v="1" actId="47"/>
        <pc:sldMkLst>
          <pc:docMk/>
          <pc:sldMk cId="4131115172" sldId="739"/>
        </pc:sldMkLst>
      </pc:sldChg>
      <pc:sldChg chg="modSp mod">
        <pc:chgData name="市川 諒" userId="4641dd47796fa7eb" providerId="LiveId" clId="{1A40B850-4ABF-4B77-A87A-E7F9F7FFB590}" dt="2021-02-26T09:47:05.476" v="47" actId="20577"/>
        <pc:sldMkLst>
          <pc:docMk/>
          <pc:sldMk cId="935744700" sldId="740"/>
        </pc:sldMkLst>
        <pc:spChg chg="mod">
          <ac:chgData name="市川 諒" userId="4641dd47796fa7eb" providerId="LiveId" clId="{1A40B850-4ABF-4B77-A87A-E7F9F7FFB590}" dt="2021-02-26T09:47:05.476" v="47" actId="20577"/>
          <ac:spMkLst>
            <pc:docMk/>
            <pc:sldMk cId="935744700" sldId="740"/>
            <ac:spMk id="9" creationId="{018EE4D0-5751-4B7C-813F-F568F5D5BE20}"/>
          </ac:spMkLst>
        </pc:spChg>
      </pc:sldChg>
      <pc:sldChg chg="modSp add mod">
        <pc:chgData name="市川 諒" userId="4641dd47796fa7eb" providerId="LiveId" clId="{1A40B850-4ABF-4B77-A87A-E7F9F7FFB590}" dt="2021-02-26T09:45:45.264" v="27" actId="20577"/>
        <pc:sldMkLst>
          <pc:docMk/>
          <pc:sldMk cId="4183934268" sldId="741"/>
        </pc:sldMkLst>
        <pc:spChg chg="mod">
          <ac:chgData name="市川 諒" userId="4641dd47796fa7eb" providerId="LiveId" clId="{1A40B850-4ABF-4B77-A87A-E7F9F7FFB590}" dt="2021-02-26T09:45:45.264" v="27" actId="20577"/>
          <ac:spMkLst>
            <pc:docMk/>
            <pc:sldMk cId="4183934268" sldId="741"/>
            <ac:spMk id="6" creationId="{1B4ADF25-7A39-4FD0-9392-7E8FC2EC4674}"/>
          </ac:spMkLst>
        </pc:spChg>
      </pc:sldChg>
      <pc:sldChg chg="addSp delSp modSp add mod">
        <pc:chgData name="市川 諒" userId="4641dd47796fa7eb" providerId="LiveId" clId="{1A40B850-4ABF-4B77-A87A-E7F9F7FFB590}" dt="2021-02-26T09:46:01.980" v="29"/>
        <pc:sldMkLst>
          <pc:docMk/>
          <pc:sldMk cId="3866146550" sldId="742"/>
        </pc:sldMkLst>
        <pc:spChg chg="del">
          <ac:chgData name="市川 諒" userId="4641dd47796fa7eb" providerId="LiveId" clId="{1A40B850-4ABF-4B77-A87A-E7F9F7FFB590}" dt="2021-02-26T09:46:01.516" v="28" actId="478"/>
          <ac:spMkLst>
            <pc:docMk/>
            <pc:sldMk cId="3866146550" sldId="742"/>
            <ac:spMk id="8" creationId="{583F2DD5-20EF-4A82-9AAB-38B17E0C6931}"/>
          </ac:spMkLst>
        </pc:spChg>
        <pc:spChg chg="add mod">
          <ac:chgData name="市川 諒" userId="4641dd47796fa7eb" providerId="LiveId" clId="{1A40B850-4ABF-4B77-A87A-E7F9F7FFB590}" dt="2021-02-26T09:46:01.980" v="29"/>
          <ac:spMkLst>
            <pc:docMk/>
            <pc:sldMk cId="3866146550" sldId="742"/>
            <ac:spMk id="9" creationId="{E5F4C2E3-6E97-46F0-A00E-745BF9D3470B}"/>
          </ac:spMkLst>
        </pc:spChg>
      </pc:sldChg>
      <pc:sldChg chg="addSp delSp modSp add mod">
        <pc:chgData name="市川 諒" userId="4641dd47796fa7eb" providerId="LiveId" clId="{1A40B850-4ABF-4B77-A87A-E7F9F7FFB590}" dt="2021-02-26T09:46:08.418" v="31"/>
        <pc:sldMkLst>
          <pc:docMk/>
          <pc:sldMk cId="1279037233" sldId="743"/>
        </pc:sldMkLst>
        <pc:spChg chg="del">
          <ac:chgData name="市川 諒" userId="4641dd47796fa7eb" providerId="LiveId" clId="{1A40B850-4ABF-4B77-A87A-E7F9F7FFB590}" dt="2021-02-26T09:46:07.782" v="30" actId="478"/>
          <ac:spMkLst>
            <pc:docMk/>
            <pc:sldMk cId="1279037233" sldId="743"/>
            <ac:spMk id="6" creationId="{1B4ADF25-7A39-4FD0-9392-7E8FC2EC4674}"/>
          </ac:spMkLst>
        </pc:spChg>
        <pc:spChg chg="add mod">
          <ac:chgData name="市川 諒" userId="4641dd47796fa7eb" providerId="LiveId" clId="{1A40B850-4ABF-4B77-A87A-E7F9F7FFB590}" dt="2021-02-26T09:46:08.418" v="31"/>
          <ac:spMkLst>
            <pc:docMk/>
            <pc:sldMk cId="1279037233" sldId="743"/>
            <ac:spMk id="8" creationId="{2E9C9C97-A15E-42F0-8289-0573BFAF7CB8}"/>
          </ac:spMkLst>
        </pc:spChg>
      </pc:sldChg>
      <pc:sldChg chg="addSp delSp modSp add mod delAnim">
        <pc:chgData name="市川 諒" userId="4641dd47796fa7eb" providerId="LiveId" clId="{1A40B850-4ABF-4B77-A87A-E7F9F7FFB590}" dt="2021-02-27T09:04:16.957" v="543" actId="1038"/>
        <pc:sldMkLst>
          <pc:docMk/>
          <pc:sldMk cId="168550024" sldId="744"/>
        </pc:sldMkLst>
        <pc:spChg chg="ord">
          <ac:chgData name="市川 諒" userId="4641dd47796fa7eb" providerId="LiveId" clId="{1A40B850-4ABF-4B77-A87A-E7F9F7FFB590}" dt="2021-02-27T09:01:43.195" v="495" actId="166"/>
          <ac:spMkLst>
            <pc:docMk/>
            <pc:sldMk cId="168550024" sldId="744"/>
            <ac:spMk id="4" creationId="{C723DA3D-C3BC-4930-BA92-D6B9D685998F}"/>
          </ac:spMkLst>
        </pc:spChg>
        <pc:spChg chg="ord">
          <ac:chgData name="市川 諒" userId="4641dd47796fa7eb" providerId="LiveId" clId="{1A40B850-4ABF-4B77-A87A-E7F9F7FFB590}" dt="2021-02-27T09:01:43.195" v="495" actId="166"/>
          <ac:spMkLst>
            <pc:docMk/>
            <pc:sldMk cId="168550024" sldId="744"/>
            <ac:spMk id="5" creationId="{F139D83E-6E54-46D6-907E-ACF38C42EFC3}"/>
          </ac:spMkLst>
        </pc:spChg>
        <pc:spChg chg="del">
          <ac:chgData name="市川 諒" userId="4641dd47796fa7eb" providerId="LiveId" clId="{1A40B850-4ABF-4B77-A87A-E7F9F7FFB590}" dt="2021-02-27T08:44:27.456" v="50" actId="478"/>
          <ac:spMkLst>
            <pc:docMk/>
            <pc:sldMk cId="168550024" sldId="744"/>
            <ac:spMk id="6" creationId="{1B4ADF25-7A39-4FD0-9392-7E8FC2EC4674}"/>
          </ac:spMkLst>
        </pc:spChg>
        <pc:spChg chg="del">
          <ac:chgData name="市川 諒" userId="4641dd47796fa7eb" providerId="LiveId" clId="{1A40B850-4ABF-4B77-A87A-E7F9F7FFB590}" dt="2021-02-27T08:44:31.244" v="51" actId="478"/>
          <ac:spMkLst>
            <pc:docMk/>
            <pc:sldMk cId="168550024" sldId="744"/>
            <ac:spMk id="8" creationId="{9926EDB6-F21F-499B-805B-CDE27B51E098}"/>
          </ac:spMkLst>
        </pc:spChg>
        <pc:spChg chg="del">
          <ac:chgData name="市川 諒" userId="4641dd47796fa7eb" providerId="LiveId" clId="{1A40B850-4ABF-4B77-A87A-E7F9F7FFB590}" dt="2021-02-27T08:44:36.730" v="53" actId="478"/>
          <ac:spMkLst>
            <pc:docMk/>
            <pc:sldMk cId="168550024" sldId="744"/>
            <ac:spMk id="11" creationId="{F7268725-B46C-4945-AFAD-D087E89AD857}"/>
          </ac:spMkLst>
        </pc:spChg>
        <pc:spChg chg="mod">
          <ac:chgData name="市川 諒" userId="4641dd47796fa7eb" providerId="LiveId" clId="{1A40B850-4ABF-4B77-A87A-E7F9F7FFB590}" dt="2021-02-27T09:03:40.726" v="511" actId="403"/>
          <ac:spMkLst>
            <pc:docMk/>
            <pc:sldMk cId="168550024" sldId="744"/>
            <ac:spMk id="12" creationId="{9136EB27-C922-4FA9-A99F-F6A99EAF9972}"/>
          </ac:spMkLst>
        </pc:spChg>
        <pc:grpChg chg="add mod">
          <ac:chgData name="市川 諒" userId="4641dd47796fa7eb" providerId="LiveId" clId="{1A40B850-4ABF-4B77-A87A-E7F9F7FFB590}" dt="2021-02-27T09:01:34.411" v="494" actId="1035"/>
          <ac:grpSpMkLst>
            <pc:docMk/>
            <pc:sldMk cId="168550024" sldId="744"/>
            <ac:grpSpMk id="16" creationId="{FBE77865-B467-44B1-BCBB-92E8E865E6E9}"/>
          </ac:grpSpMkLst>
        </pc:grpChg>
        <pc:picChg chg="del">
          <ac:chgData name="市川 諒" userId="4641dd47796fa7eb" providerId="LiveId" clId="{1A40B850-4ABF-4B77-A87A-E7F9F7FFB590}" dt="2021-02-27T08:44:34.699" v="52" actId="478"/>
          <ac:picMkLst>
            <pc:docMk/>
            <pc:sldMk cId="168550024" sldId="744"/>
            <ac:picMk id="2" creationId="{E8EF1D5D-275E-4BFD-9B46-34C48DE23B8F}"/>
          </ac:picMkLst>
        </pc:picChg>
        <pc:picChg chg="add mod modCrop">
          <ac:chgData name="市川 諒" userId="4641dd47796fa7eb" providerId="LiveId" clId="{1A40B850-4ABF-4B77-A87A-E7F9F7FFB590}" dt="2021-02-27T09:01:18.295" v="471" actId="732"/>
          <ac:picMkLst>
            <pc:docMk/>
            <pc:sldMk cId="168550024" sldId="744"/>
            <ac:picMk id="3" creationId="{3DB82B93-945A-499C-9B9C-6EC1E12A5C95}"/>
          </ac:picMkLst>
        </pc:picChg>
        <pc:picChg chg="add mod ord modCrop">
          <ac:chgData name="市川 諒" userId="4641dd47796fa7eb" providerId="LiveId" clId="{1A40B850-4ABF-4B77-A87A-E7F9F7FFB590}" dt="2021-02-27T09:03:20.057" v="510" actId="14100"/>
          <ac:picMkLst>
            <pc:docMk/>
            <pc:sldMk cId="168550024" sldId="744"/>
            <ac:picMk id="10" creationId="{33486D69-3E70-4725-822A-94978EB3B592}"/>
          </ac:picMkLst>
        </pc:picChg>
        <pc:picChg chg="add mod">
          <ac:chgData name="市川 諒" userId="4641dd47796fa7eb" providerId="LiveId" clId="{1A40B850-4ABF-4B77-A87A-E7F9F7FFB590}" dt="2021-02-27T09:00:24.278" v="445"/>
          <ac:picMkLst>
            <pc:docMk/>
            <pc:sldMk cId="168550024" sldId="744"/>
            <ac:picMk id="14" creationId="{214C296B-3374-46C0-8274-D96D375EE9E3}"/>
          </ac:picMkLst>
        </pc:picChg>
        <pc:picChg chg="add mod">
          <ac:chgData name="市川 諒" userId="4641dd47796fa7eb" providerId="LiveId" clId="{1A40B850-4ABF-4B77-A87A-E7F9F7FFB590}" dt="2021-02-27T09:00:24.278" v="445"/>
          <ac:picMkLst>
            <pc:docMk/>
            <pc:sldMk cId="168550024" sldId="744"/>
            <ac:picMk id="15" creationId="{1BF66765-731A-403B-906E-71D5BB6B972E}"/>
          </ac:picMkLst>
        </pc:picChg>
        <pc:cxnChg chg="add mod">
          <ac:chgData name="市川 諒" userId="4641dd47796fa7eb" providerId="LiveId" clId="{1A40B850-4ABF-4B77-A87A-E7F9F7FFB590}" dt="2021-02-27T09:04:16.957" v="543" actId="1038"/>
          <ac:cxnSpMkLst>
            <pc:docMk/>
            <pc:sldMk cId="168550024" sldId="744"/>
            <ac:cxnSpMk id="9" creationId="{43783E7E-5BA7-4C70-8C82-A922F394C922}"/>
          </ac:cxnSpMkLst>
        </pc:cxnChg>
        <pc:cxnChg chg="add mod">
          <ac:chgData name="市川 諒" userId="4641dd47796fa7eb" providerId="LiveId" clId="{1A40B850-4ABF-4B77-A87A-E7F9F7FFB590}" dt="2021-02-27T09:03:50.424" v="513" actId="1076"/>
          <ac:cxnSpMkLst>
            <pc:docMk/>
            <pc:sldMk cId="168550024" sldId="744"/>
            <ac:cxnSpMk id="19" creationId="{21EE2E59-1846-42A6-97E9-63A15C7504C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1C694-0FF3-42F6-916A-C5A424DC8B45}" type="datetimeFigureOut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A77BB-D51F-4AC2-9BD0-04D6947D87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26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0DCB5-541D-43A3-A6CE-7FDEE220C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FE51F8-8528-46D4-9D7B-83777F05C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8375CB-66DF-4ACB-AD3A-CAF57F87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6EE5-FD75-4E50-9028-4E7346DEEA66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BB24CA-7A7B-4044-9336-CF687716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8DEDE0-F48A-4413-AE61-993647FF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79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B1FC5-8884-43BC-BABA-4E35F5090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14AEF1B-19ED-4CFF-AE3C-A8B0A5E65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D0A3F9-93A7-4885-9A56-B6483A4D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49AB-3148-462F-9933-CB49E78EE149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76C4F2-69DC-46C0-B7D2-C9756288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B2D729-3AA9-4908-B3C5-B22697E4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29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26761F-CEEE-472A-86D7-6E856D255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0AF11F4-BBA8-469E-9E6C-94FB51772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5D41A2-E834-4D67-BDE0-A2DA6088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127D-147B-4269-AA91-051045B3E905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45E1B2-9DFD-43AB-9040-18877CE4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AC346D-15DE-4FD0-8939-F6443538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1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F5EFFF-3D38-4A68-A82E-43935E5D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FA02DA-EACF-490D-9D57-B980EB24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A6C9BD-D2B7-413D-8BDD-3100436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4842-3463-4450-9EC9-3E1D265FC4E6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703F6B-1C99-4BB3-9103-873DBA93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6E292A-D1CE-4F10-84F0-60617928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8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ECFA8-D9B2-4C4E-9BA5-58AE9444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A43CB2-A325-40EB-8EF6-D80EA69BA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754219-AD85-4FF4-A359-6AE120A6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6A79-9415-4AA8-A4B4-57795384BC5A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A6517F-E89B-4F34-AB74-40FB32D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7DC885-56B6-43D5-907E-FD55F588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2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7BBA20-D4E1-4B55-81D5-61CC33E7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5A2264-306F-433E-9CF2-105D95D008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2E27D9-D444-4B1C-9719-E2064CDF6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003FB7-5AF9-4032-8A5C-F0369487B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19AF-CA7E-43AF-9638-ABFF2E50F32C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C7727E-A318-4E7E-A417-F0D0A424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0FA1D7-1F37-4DBF-8139-A4A71884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47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E9454-03B9-429B-A27C-7F8BF855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005279-74E9-4FFA-B3DE-FD4111AAB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2A38C1-03C8-4578-A597-E0D670C40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5E23B89-65EA-4FE3-AB25-2A21A5B9B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A38249-B12C-4AEC-A7FD-CA26E5AAA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55D41C6-A113-4328-B3F0-FB5A7E28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EA81-1E13-4FE5-94B6-A3093E09FE81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58AFB9-7B09-4B18-8A6A-C31C4552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B0546D-93F6-406B-B463-567FB334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5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53A462-142E-4E68-AE42-AF4D60DB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8A3D72-AD57-4643-ACDB-526E55A5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83C8-4585-4C4B-9BC8-8F424E75E0D3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335821-7A15-4C1C-BB7D-1C01185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39BEA0-42FC-4AEC-8619-0F76C7D5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62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670D7C-6AC4-473C-9A50-E0F2D2B6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B832-90A7-48CE-86A9-CED7A9758C09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24AA6F-1E77-4E18-B612-2468EA0C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E0F366-215A-4E49-A754-0232A81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39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816466-9645-4C93-B5F4-CD46C32D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6CD4B9-0761-4F41-906B-68C008D4D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136A15-256F-4728-9A72-15A1ED7EE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4383C1-8F67-4499-86A3-EAC795A5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286-3CC9-4A79-BB7E-8E3DCBF49E60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B5ED71-948D-43D8-BC5A-F4DC216D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6F2CB8-127F-46EB-B5CC-C2705200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4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584E7-C7AC-4102-9A1C-D4EA449B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D49C39-D338-472D-B219-10079FA19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F60451-628F-4422-8BDA-1AF755960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41CE73-A9D6-403A-9AE9-5A5D7EE7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B8FB-A747-4997-9F6C-EE10ED9246D3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A1CE2D-F188-4A26-B930-3A2E06769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89AD57-605F-434B-AE33-F592EBA2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84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599DFB-FB65-4E43-A5D5-F0B02BE4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52012B-51BC-49CC-AA4E-C96E0A199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64C934-ABAD-4D9E-A705-21B929621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14EC-77F5-4CE3-9D9C-5AAA41BA25CA}" type="datetime1">
              <a:rPr kumimoji="1" lang="ja-JP" altLang="en-US" smtClean="0"/>
              <a:t>2021/2/27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2CEBEF-E14E-49F0-B18D-763E44A78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90DCEC-8985-45CC-9A0D-300A06292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955E-3B41-4DC8-A6E6-63ABFD7DEA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79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C88D3A-5477-4B22-B815-D0B346F7D04E}"/>
              </a:ext>
            </a:extLst>
          </p:cNvPr>
          <p:cNvSpPr txBox="1"/>
          <p:nvPr/>
        </p:nvSpPr>
        <p:spPr>
          <a:xfrm>
            <a:off x="2156448" y="1952724"/>
            <a:ext cx="7879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多可コレの内容について</a:t>
            </a:r>
            <a:endParaRPr kumimoji="1" lang="ja-JP" altLang="en-US" sz="5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EE45A3-BBD9-4E18-9A68-0415C9205D43}"/>
              </a:ext>
            </a:extLst>
          </p:cNvPr>
          <p:cNvSpPr txBox="1"/>
          <p:nvPr/>
        </p:nvSpPr>
        <p:spPr>
          <a:xfrm>
            <a:off x="2156448" y="3898582"/>
            <a:ext cx="787910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和歌山大学経済学部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柳ゼミナール チーム蘭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-RAN-</a:t>
            </a:r>
          </a:p>
          <a:p>
            <a:pPr algn="ctr"/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泉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市川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橋本</a:t>
            </a: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42422AC-F501-494B-8A0B-7293F03BC1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ADF25-7A39-4FD0-9392-7E8FC2EC4674}"/>
              </a:ext>
            </a:extLst>
          </p:cNvPr>
          <p:cNvSpPr txBox="1"/>
          <p:nvPr/>
        </p:nvSpPr>
        <p:spPr>
          <a:xfrm>
            <a:off x="839165" y="716314"/>
            <a:ext cx="599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営業活動済みの企業・団体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3E94239-0785-4786-8E4E-8BF9EA9FE73C}"/>
              </a:ext>
            </a:extLst>
          </p:cNvPr>
          <p:cNvSpPr txBox="1"/>
          <p:nvPr/>
        </p:nvSpPr>
        <p:spPr>
          <a:xfrm>
            <a:off x="1541132" y="1934534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和歌山県の商店街（ぶらくり町）の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洋服店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店舗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2422CB-E90D-49E4-83E6-94E20967E3BD}"/>
              </a:ext>
            </a:extLst>
          </p:cNvPr>
          <p:cNvSpPr txBox="1"/>
          <p:nvPr/>
        </p:nvSpPr>
        <p:spPr>
          <a:xfrm>
            <a:off x="1541129" y="2626828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多可町の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地域商社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RAKU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FC8CB7-E567-4E32-B031-75E717023D23}"/>
              </a:ext>
            </a:extLst>
          </p:cNvPr>
          <p:cNvSpPr txBox="1"/>
          <p:nvPr/>
        </p:nvSpPr>
        <p:spPr>
          <a:xfrm>
            <a:off x="1541129" y="3319122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和歌山県及び大阪府の小中高生による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劇団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団体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6C4C6EF-8E55-4AA7-9D3D-00F42827F2CC}"/>
              </a:ext>
            </a:extLst>
          </p:cNvPr>
          <p:cNvSpPr txBox="1"/>
          <p:nvPr/>
        </p:nvSpPr>
        <p:spPr>
          <a:xfrm>
            <a:off x="1541129" y="4011416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シニア芸能プロダクション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F104320-3C90-44BF-A439-5F731EA88932}"/>
              </a:ext>
            </a:extLst>
          </p:cNvPr>
          <p:cNvSpPr txBox="1"/>
          <p:nvPr/>
        </p:nvSpPr>
        <p:spPr>
          <a:xfrm>
            <a:off x="1541129" y="4702342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理学療法士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によるサブスクリプション運営団体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122017-D22E-421A-9C88-B04BE45D5F39}"/>
              </a:ext>
            </a:extLst>
          </p:cNvPr>
          <p:cNvSpPr txBox="1"/>
          <p:nvPr/>
        </p:nvSpPr>
        <p:spPr>
          <a:xfrm>
            <a:off x="1541129" y="5393268"/>
            <a:ext cx="11532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小学生の子供を持つ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インスタグラマー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フォロワー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1.2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万人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D794A9-D366-4CC0-B6F0-96A5EEE8C561}"/>
              </a:ext>
            </a:extLst>
          </p:cNvPr>
          <p:cNvSpPr/>
          <p:nvPr/>
        </p:nvSpPr>
        <p:spPr>
          <a:xfrm>
            <a:off x="1282619" y="2135185"/>
            <a:ext cx="18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161C6E9-936B-4646-A185-2D73A5D14C8F}"/>
              </a:ext>
            </a:extLst>
          </p:cNvPr>
          <p:cNvSpPr/>
          <p:nvPr/>
        </p:nvSpPr>
        <p:spPr>
          <a:xfrm>
            <a:off x="1276885" y="3517041"/>
            <a:ext cx="18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C04DF1D-1051-4D85-AAF1-E7BD41895889}"/>
              </a:ext>
            </a:extLst>
          </p:cNvPr>
          <p:cNvSpPr/>
          <p:nvPr/>
        </p:nvSpPr>
        <p:spPr>
          <a:xfrm>
            <a:off x="1276885" y="4211886"/>
            <a:ext cx="18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7EFA384-7792-4435-B0ED-4BFA57C9B166}"/>
              </a:ext>
            </a:extLst>
          </p:cNvPr>
          <p:cNvSpPr/>
          <p:nvPr/>
        </p:nvSpPr>
        <p:spPr>
          <a:xfrm>
            <a:off x="1282616" y="5538753"/>
            <a:ext cx="18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C20FEB0-AB54-4564-B7C5-F5532750E6E2}"/>
              </a:ext>
            </a:extLst>
          </p:cNvPr>
          <p:cNvSpPr/>
          <p:nvPr/>
        </p:nvSpPr>
        <p:spPr>
          <a:xfrm>
            <a:off x="1276885" y="4901651"/>
            <a:ext cx="18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3A6C369-0153-42F4-AE3B-9C1295D1A13C}"/>
              </a:ext>
            </a:extLst>
          </p:cNvPr>
          <p:cNvSpPr/>
          <p:nvPr/>
        </p:nvSpPr>
        <p:spPr>
          <a:xfrm>
            <a:off x="1276885" y="2829179"/>
            <a:ext cx="180000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68ED68A-0639-4096-8927-D020819F0B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ADF25-7A39-4FD0-9392-7E8FC2EC4674}"/>
              </a:ext>
            </a:extLst>
          </p:cNvPr>
          <p:cNvSpPr txBox="1"/>
          <p:nvPr/>
        </p:nvSpPr>
        <p:spPr>
          <a:xfrm>
            <a:off x="839165" y="716314"/>
            <a:ext cx="73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プロモーションについて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26EDB6-F21F-499B-805B-CDE27B51E098}"/>
              </a:ext>
            </a:extLst>
          </p:cNvPr>
          <p:cNvSpPr txBox="1"/>
          <p:nvPr/>
        </p:nvSpPr>
        <p:spPr>
          <a:xfrm>
            <a:off x="839165" y="2115819"/>
            <a:ext cx="104999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インスタグラマー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又は</a:t>
            </a:r>
            <a:r>
              <a:rPr lang="ja-JP" altLang="en-US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ユーチューバー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使用したプロモーション活動を行う</a:t>
            </a:r>
          </a:p>
        </p:txBody>
      </p:sp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F7268725-B46C-4945-AFAD-D087E89AD857}"/>
              </a:ext>
            </a:extLst>
          </p:cNvPr>
          <p:cNvSpPr/>
          <p:nvPr/>
        </p:nvSpPr>
        <p:spPr>
          <a:xfrm flipV="1">
            <a:off x="5895975" y="3733027"/>
            <a:ext cx="400050" cy="437798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36EB27-C922-4FA9-A99F-F6A99EAF9972}"/>
              </a:ext>
            </a:extLst>
          </p:cNvPr>
          <p:cNvSpPr txBox="1"/>
          <p:nvPr/>
        </p:nvSpPr>
        <p:spPr>
          <a:xfrm>
            <a:off x="846033" y="4483957"/>
            <a:ext cx="104999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ただの提供動画と変わらない内容ではなく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宣伝大使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となってくれる方法を提案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8EF1D5D-275E-4BFD-9B46-34C48DE23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36EB27-C922-4FA9-A99F-F6A99EAF9972}"/>
              </a:ext>
            </a:extLst>
          </p:cNvPr>
          <p:cNvSpPr txBox="1"/>
          <p:nvPr/>
        </p:nvSpPr>
        <p:spPr>
          <a:xfrm>
            <a:off x="846033" y="1431897"/>
            <a:ext cx="1049993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ご清聴ありがとうございました！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ご提案お待ちしております！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BE77865-B467-44B1-BCBB-92E8E865E6E9}"/>
              </a:ext>
            </a:extLst>
          </p:cNvPr>
          <p:cNvGrpSpPr/>
          <p:nvPr/>
        </p:nvGrpSpPr>
        <p:grpSpPr>
          <a:xfrm>
            <a:off x="2892245" y="2763654"/>
            <a:ext cx="6413541" cy="3967342"/>
            <a:chOff x="3750390" y="3591718"/>
            <a:chExt cx="4818588" cy="298072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3486D69-3E70-4725-822A-94978EB3B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884" b="76354" l="16171" r="80379">
                          <a14:foregroundMark x1="28011" y1="26354" x2="26658" y2="59928"/>
                          <a14:foregroundMark x1="17659" y1="38087" x2="20027" y2="49729"/>
                          <a14:foregroundMark x1="18809" y1="53610" x2="23207" y2="61913"/>
                          <a14:foregroundMark x1="23207" y1="61913" x2="30311" y2="63448"/>
                          <a14:foregroundMark x1="30311" y1="63448" x2="35603" y2="61727"/>
                          <a14:foregroundMark x1="41484" y1="60830" x2="55345" y2="60830"/>
                          <a14:foregroundMark x1="63160" y1="60217" x2="72598" y2="59477"/>
                          <a14:foregroundMark x1="55345" y1="60830" x2="59708" y2="60488"/>
                          <a14:foregroundMark x1="78349" y1="40162" x2="80176" y2="49278"/>
                          <a14:foregroundMark x1="80176" y1="49278" x2="79973" y2="61191"/>
                          <a14:foregroundMark x1="79973" y1="61191" x2="75507" y2="68051"/>
                          <a14:foregroundMark x1="59527" y1="67219" x2="41758" y2="66293"/>
                          <a14:foregroundMark x1="75507" y1="68051" x2="62989" y2="67399"/>
                          <a14:foregroundMark x1="31461" y1="59025" x2="29432" y2="65253"/>
                          <a14:foregroundMark x1="80379" y1="38177" x2="80379" y2="57401"/>
                          <a14:foregroundMark x1="36578" y1="69987" x2="23681" y2="70758"/>
                          <a14:foregroundMark x1="37520" y1="69931" x2="37073" y2="69958"/>
                          <a14:foregroundMark x1="59575" y1="68611" x2="42270" y2="69646"/>
                          <a14:foregroundMark x1="73478" y1="67780" x2="63024" y2="68405"/>
                          <a14:foregroundMark x1="23681" y1="70758" x2="23681" y2="70758"/>
                          <a14:foregroundMark x1="25913" y1="34477" x2="34168" y2="40523"/>
                          <a14:foregroundMark x1="40247" y1="55446" x2="40528" y2="56137"/>
                          <a14:foregroundMark x1="34168" y1="40523" x2="38355" y2="50803"/>
                          <a14:foregroundMark x1="17659" y1="55957" x2="18877" y2="59025"/>
                          <a14:foregroundMark x1="16171" y1="54874" x2="21989" y2="66877"/>
                          <a14:foregroundMark x1="33559" y1="59928" x2="30311" y2="69134"/>
                          <a14:foregroundMark x1="30311" y1="69134" x2="26793" y2="68863"/>
                          <a14:foregroundMark x1="21110" y1="60560" x2="18877" y2="69224"/>
                          <a14:foregroundMark x1="19824" y1="66155" x2="18674" y2="76354"/>
                          <a14:foregroundMark x1="22124" y1="64711" x2="22801" y2="72563"/>
                          <a14:foregroundMark x1="51488" y1="15884" x2="51488" y2="19134"/>
                          <a14:foregroundMark x1="35927" y1="52617" x2="36536" y2="61011"/>
                          <a14:foregroundMark x1="36843" y1="53637" x2="35453" y2="60199"/>
                          <a14:foregroundMark x1="37415" y1="51173" x2="36942" y2="56137"/>
                          <a14:backgroundMark x1="37409" y1="60899" x2="36671" y2="69675"/>
                          <a14:backgroundMark x1="36671" y1="69675" x2="40934" y2="62094"/>
                          <a14:backgroundMark x1="38983" y1="51437" x2="38769" y2="50271"/>
                          <a14:backgroundMark x1="40934" y1="62094" x2="39080" y2="51968"/>
                          <a14:backgroundMark x1="38492" y1="56399" x2="38430" y2="58574"/>
                          <a14:backgroundMark x1="38227" y1="50812" x2="38246" y2="51313"/>
                          <a14:backgroundMark x1="39716" y1="60830" x2="39445" y2="65433"/>
                          <a14:backgroundMark x1="39716" y1="60469" x2="40054" y2="64440"/>
                          <a14:backgroundMark x1="39107" y1="66877" x2="39310" y2="71209"/>
                          <a14:backgroundMark x1="39851" y1="65343" x2="40595" y2="70217"/>
                          <a14:backgroundMark x1="61096" y1="62545" x2="61367" y2="70487"/>
                          <a14:backgroundMark x1="61434" y1="59206" x2="61434" y2="62004"/>
                          <a14:backgroundMark x1="61502" y1="58032" x2="61367" y2="61191"/>
                        </a14:backgroundRemoval>
                      </a14:imgEffect>
                    </a14:imgLayer>
                  </a14:imgProps>
                </a:ext>
              </a:extLst>
            </a:blip>
            <a:srcRect l="14862" t="10420" r="61297" b="33172"/>
            <a:stretch/>
          </p:blipFill>
          <p:spPr>
            <a:xfrm>
              <a:off x="3750390" y="3595673"/>
              <a:ext cx="1664085" cy="2951596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DB82B93-945A-499C-9B9C-6EC1E12A5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884" b="76354" l="16171" r="80379">
                          <a14:foregroundMark x1="28011" y1="26354" x2="26658" y2="59928"/>
                          <a14:foregroundMark x1="17659" y1="38087" x2="20027" y2="49729"/>
                          <a14:foregroundMark x1="18809" y1="53610" x2="23207" y2="61913"/>
                          <a14:foregroundMark x1="23207" y1="61913" x2="30311" y2="63448"/>
                          <a14:foregroundMark x1="30311" y1="63448" x2="35603" y2="61727"/>
                          <a14:foregroundMark x1="41484" y1="60830" x2="55345" y2="60830"/>
                          <a14:foregroundMark x1="63160" y1="60217" x2="72598" y2="59477"/>
                          <a14:foregroundMark x1="55345" y1="60830" x2="59708" y2="60488"/>
                          <a14:foregroundMark x1="78349" y1="40162" x2="80176" y2="49278"/>
                          <a14:foregroundMark x1="80176" y1="49278" x2="79973" y2="61191"/>
                          <a14:foregroundMark x1="79973" y1="61191" x2="75507" y2="68051"/>
                          <a14:foregroundMark x1="59527" y1="67219" x2="41758" y2="66293"/>
                          <a14:foregroundMark x1="75507" y1="68051" x2="62989" y2="67399"/>
                          <a14:foregroundMark x1="31461" y1="59025" x2="29432" y2="65253"/>
                          <a14:foregroundMark x1="80379" y1="38177" x2="80379" y2="57401"/>
                          <a14:foregroundMark x1="36578" y1="69987" x2="23681" y2="70758"/>
                          <a14:foregroundMark x1="37520" y1="69931" x2="37073" y2="69958"/>
                          <a14:foregroundMark x1="59575" y1="68611" x2="42270" y2="69646"/>
                          <a14:foregroundMark x1="73478" y1="67780" x2="63024" y2="68405"/>
                          <a14:foregroundMark x1="23681" y1="70758" x2="23681" y2="70758"/>
                          <a14:foregroundMark x1="25913" y1="34477" x2="34168" y2="40523"/>
                          <a14:foregroundMark x1="40247" y1="55446" x2="40528" y2="56137"/>
                          <a14:foregroundMark x1="34168" y1="40523" x2="38355" y2="50803"/>
                          <a14:foregroundMark x1="17659" y1="55957" x2="18877" y2="59025"/>
                          <a14:foregroundMark x1="16171" y1="54874" x2="21989" y2="66877"/>
                          <a14:foregroundMark x1="33559" y1="59928" x2="30311" y2="69134"/>
                          <a14:foregroundMark x1="30311" y1="69134" x2="26793" y2="68863"/>
                          <a14:foregroundMark x1="21110" y1="60560" x2="18877" y2="69224"/>
                          <a14:foregroundMark x1="19824" y1="66155" x2="18674" y2="76354"/>
                          <a14:foregroundMark x1="22124" y1="64711" x2="22801" y2="72563"/>
                          <a14:foregroundMark x1="51488" y1="15884" x2="51488" y2="19134"/>
                          <a14:foregroundMark x1="35927" y1="52617" x2="36536" y2="61011"/>
                          <a14:foregroundMark x1="36843" y1="53637" x2="35453" y2="60199"/>
                          <a14:foregroundMark x1="37415" y1="51173" x2="36942" y2="56137"/>
                          <a14:backgroundMark x1="37409" y1="60899" x2="36671" y2="69675"/>
                          <a14:backgroundMark x1="36671" y1="69675" x2="40934" y2="62094"/>
                          <a14:backgroundMark x1="38983" y1="51437" x2="38769" y2="50271"/>
                          <a14:backgroundMark x1="40934" y1="62094" x2="39080" y2="51968"/>
                          <a14:backgroundMark x1="38492" y1="56399" x2="38430" y2="58574"/>
                          <a14:backgroundMark x1="38227" y1="50812" x2="38246" y2="51313"/>
                          <a14:backgroundMark x1="39716" y1="60830" x2="39445" y2="65433"/>
                          <a14:backgroundMark x1="39716" y1="60469" x2="40054" y2="64440"/>
                          <a14:backgroundMark x1="39107" y1="66877" x2="39310" y2="71209"/>
                          <a14:backgroundMark x1="39851" y1="65343" x2="40595" y2="70217"/>
                          <a14:backgroundMark x1="61096" y1="62545" x2="61367" y2="70487"/>
                          <a14:backgroundMark x1="61434" y1="59206" x2="61434" y2="62004"/>
                          <a14:backgroundMark x1="61502" y1="58032" x2="61367" y2="61191"/>
                        </a14:backgroundRemoval>
                      </a14:imgEffect>
                    </a14:imgLayer>
                  </a14:imgProps>
                </a:ext>
              </a:extLst>
            </a:blip>
            <a:srcRect l="38589" t="10420" r="13742" b="32184"/>
            <a:stretch/>
          </p:blipFill>
          <p:spPr>
            <a:xfrm>
              <a:off x="5266706" y="3591718"/>
              <a:ext cx="3302272" cy="2980722"/>
            </a:xfrm>
            <a:prstGeom prst="rect">
              <a:avLst/>
            </a:prstGeom>
          </p:spPr>
        </p:pic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3783E7E-5BA7-4C70-8C82-A922F394C922}"/>
              </a:ext>
            </a:extLst>
          </p:cNvPr>
          <p:cNvCxnSpPr>
            <a:cxnSpLocks/>
          </p:cNvCxnSpPr>
          <p:nvPr/>
        </p:nvCxnSpPr>
        <p:spPr>
          <a:xfrm>
            <a:off x="2010603" y="2175710"/>
            <a:ext cx="507081" cy="78905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1EE2E59-1846-42A6-97E9-63A15C7504C6}"/>
              </a:ext>
            </a:extLst>
          </p:cNvPr>
          <p:cNvCxnSpPr>
            <a:cxnSpLocks/>
          </p:cNvCxnSpPr>
          <p:nvPr/>
        </p:nvCxnSpPr>
        <p:spPr>
          <a:xfrm flipH="1">
            <a:off x="9645570" y="2175710"/>
            <a:ext cx="507081" cy="78905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0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ADF25-7A39-4FD0-9392-7E8FC2EC4674}"/>
              </a:ext>
            </a:extLst>
          </p:cNvPr>
          <p:cNvSpPr txBox="1"/>
          <p:nvPr/>
        </p:nvSpPr>
        <p:spPr>
          <a:xfrm>
            <a:off x="839165" y="716314"/>
            <a:ext cx="397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参考資料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3D4CBF-6D2D-4482-8255-984C8CCCE411}"/>
              </a:ext>
            </a:extLst>
          </p:cNvPr>
          <p:cNvSpPr txBox="1"/>
          <p:nvPr/>
        </p:nvSpPr>
        <p:spPr>
          <a:xfrm>
            <a:off x="2125040" y="4888350"/>
            <a:ext cx="9151237" cy="169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</a:t>
            </a:r>
            <a:r>
              <a:rPr kumimoji="1" lang="ja-JP" altLang="en-US" sz="190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調査②</a:t>
            </a:r>
            <a:endParaRPr kumimoji="1" lang="en-US" altLang="ja-JP" sz="1905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73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実施期間：</a:t>
            </a:r>
            <a:r>
              <a:rPr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2020/11/24</a:t>
            </a:r>
            <a:r>
              <a:rPr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11/30</a:t>
            </a:r>
          </a:p>
          <a:p>
            <a:r>
              <a:rPr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方法</a:t>
            </a:r>
            <a:r>
              <a:rPr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ⅰ</a:t>
            </a:r>
            <a:r>
              <a:rPr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：紙媒体　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対象者：開明中学高等学校　中学</a:t>
            </a:r>
            <a:r>
              <a:rPr kumimoji="1"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年生、高校</a:t>
            </a:r>
            <a:r>
              <a:rPr kumimoji="1"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年生</a:t>
            </a:r>
            <a:endParaRPr kumimoji="1" lang="en-US" altLang="ja-JP" sz="1905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方法</a:t>
            </a:r>
            <a:r>
              <a:rPr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ⅱ</a:t>
            </a:r>
            <a:r>
              <a:rPr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Google</a:t>
            </a:r>
            <a:r>
              <a:rPr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　対象者：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大学生</a:t>
            </a:r>
            <a:endParaRPr lang="en-US" altLang="ja-JP" sz="1905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人数：</a:t>
            </a:r>
            <a:r>
              <a:rPr kumimoji="1"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265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内訳：中学生</a:t>
            </a:r>
            <a:r>
              <a:rPr kumimoji="1"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高校生</a:t>
            </a:r>
            <a:r>
              <a:rPr kumimoji="1"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105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大学生</a:t>
            </a:r>
            <a:r>
              <a:rPr kumimoji="1" lang="en-US" altLang="ja-JP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190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ECB6F9E-D10A-4DFC-8943-8F7C4B9F18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9283" r="6249" b="10423"/>
          <a:stretch/>
        </p:blipFill>
        <p:spPr>
          <a:xfrm>
            <a:off x="3415374" y="1210059"/>
            <a:ext cx="5361252" cy="36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4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2061B8-A0A9-4B59-8016-069CA84E0E50}"/>
              </a:ext>
            </a:extLst>
          </p:cNvPr>
          <p:cNvSpPr txBox="1"/>
          <p:nvPr/>
        </p:nvSpPr>
        <p:spPr>
          <a:xfrm>
            <a:off x="839165" y="716314"/>
            <a:ext cx="397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目次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8EE4D0-5751-4B7C-813F-F568F5D5BE20}"/>
              </a:ext>
            </a:extLst>
          </p:cNvPr>
          <p:cNvSpPr txBox="1"/>
          <p:nvPr/>
        </p:nvSpPr>
        <p:spPr>
          <a:xfrm>
            <a:off x="2134082" y="1677390"/>
            <a:ext cx="79238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私たちの想い</a:t>
            </a:r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742950" indent="-742950">
              <a:buAutoNum type="arabicPeriod"/>
            </a:pP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 </a:t>
            </a:r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コンセプト・ターゲット</a:t>
            </a:r>
            <a:endParaRPr kumimoji="1"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3.『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多可コレ</a:t>
            </a:r>
            <a:r>
              <a:rPr lang="en-US" altLang="ja-JP" sz="400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詳細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営業活動済みの企業・団体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 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プロモーションについて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74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ADF25-7A39-4FD0-9392-7E8FC2EC4674}"/>
              </a:ext>
            </a:extLst>
          </p:cNvPr>
          <p:cNvSpPr txBox="1"/>
          <p:nvPr/>
        </p:nvSpPr>
        <p:spPr>
          <a:xfrm>
            <a:off x="839165" y="716314"/>
            <a:ext cx="397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私たちの想い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768D21-284F-473E-8816-2339F2135786}"/>
              </a:ext>
            </a:extLst>
          </p:cNvPr>
          <p:cNvSpPr txBox="1"/>
          <p:nvPr/>
        </p:nvSpPr>
        <p:spPr>
          <a:xfrm>
            <a:off x="1048715" y="1755793"/>
            <a:ext cx="397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企画立案の着眼点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49CDF9-E482-4835-B0BE-761DB12BEA89}"/>
              </a:ext>
            </a:extLst>
          </p:cNvPr>
          <p:cNvSpPr txBox="1"/>
          <p:nvPr/>
        </p:nvSpPr>
        <p:spPr>
          <a:xfrm>
            <a:off x="668868" y="2734679"/>
            <a:ext cx="1076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・新型コロナウイルスや核家族化の影響で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祖父母と孫の関わる機会が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減少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しているのではないか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41B9E6-2397-4710-B32D-445D65B55155}"/>
              </a:ext>
            </a:extLst>
          </p:cNvPr>
          <p:cNvSpPr txBox="1"/>
          <p:nvPr/>
        </p:nvSpPr>
        <p:spPr>
          <a:xfrm>
            <a:off x="667634" y="4135671"/>
            <a:ext cx="114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・もっと祖父母と関わり、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思い出を残しとけば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良かった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と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後悔している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人が多いのではないか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3CA96C3-644C-4964-A78B-E57803747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ADF25-7A39-4FD0-9392-7E8FC2EC4674}"/>
              </a:ext>
            </a:extLst>
          </p:cNvPr>
          <p:cNvSpPr txBox="1"/>
          <p:nvPr/>
        </p:nvSpPr>
        <p:spPr>
          <a:xfrm>
            <a:off x="1025093" y="1463489"/>
            <a:ext cx="721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そこで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敬老の日に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00A40F-FDB0-48E3-996B-4175776A646F}"/>
              </a:ext>
            </a:extLst>
          </p:cNvPr>
          <p:cNvSpPr/>
          <p:nvPr/>
        </p:nvSpPr>
        <p:spPr>
          <a:xfrm>
            <a:off x="1025093" y="2036816"/>
            <a:ext cx="10238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大切な人はいつ失うか分からない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。思い出を残しておこう！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8DE0925-0B24-40D6-AAC4-90E44E657F6A}"/>
              </a:ext>
            </a:extLst>
          </p:cNvPr>
          <p:cNvSpPr/>
          <p:nvPr/>
        </p:nvSpPr>
        <p:spPr>
          <a:xfrm>
            <a:off x="1281574" y="2819171"/>
            <a:ext cx="9725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を大切に家族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みんなでいきいき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できるものはなにか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B0DB87B-D404-415D-B447-C670194268EF}"/>
              </a:ext>
            </a:extLst>
          </p:cNvPr>
          <p:cNvSpPr/>
          <p:nvPr/>
        </p:nvSpPr>
        <p:spPr>
          <a:xfrm>
            <a:off x="2327984" y="4297964"/>
            <a:ext cx="757130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祖父母世代</a:t>
            </a:r>
            <a:r>
              <a:rPr lang="en-US" altLang="ja-JP" sz="4000" b="1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0" b="1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孫世代で</a:t>
            </a:r>
          </a:p>
          <a:p>
            <a:pPr algn="ctr"/>
            <a:r>
              <a:rPr lang="ja-JP" altLang="en-US" sz="4400" b="1" i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オシャレ</a:t>
            </a:r>
            <a:r>
              <a:rPr lang="ja-JP" altLang="en-US" sz="4000" b="1" i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を楽しむ日にしよう！</a:t>
            </a: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10D01667-BF1F-472E-8C36-46AE0360763A}"/>
              </a:ext>
            </a:extLst>
          </p:cNvPr>
          <p:cNvSpPr/>
          <p:nvPr/>
        </p:nvSpPr>
        <p:spPr>
          <a:xfrm flipV="1">
            <a:off x="5895975" y="3656245"/>
            <a:ext cx="400050" cy="437798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F3CC98-F747-4B11-AA6E-FA5AA93073C3}"/>
              </a:ext>
            </a:extLst>
          </p:cNvPr>
          <p:cNvSpPr txBox="1"/>
          <p:nvPr/>
        </p:nvSpPr>
        <p:spPr>
          <a:xfrm>
            <a:off x="839165" y="716314"/>
            <a:ext cx="397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私たちの想い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0468446-987B-41FD-B182-EE3792A97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EC83DB-0E77-484B-BCF1-614AAC7CF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11135" r="4626" b="11952"/>
          <a:stretch/>
        </p:blipFill>
        <p:spPr>
          <a:xfrm>
            <a:off x="2330272" y="1538736"/>
            <a:ext cx="7531456" cy="482457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270504-5578-4C3C-A342-743EEDBA31ED}"/>
              </a:ext>
            </a:extLst>
          </p:cNvPr>
          <p:cNvSpPr txBox="1"/>
          <p:nvPr/>
        </p:nvSpPr>
        <p:spPr>
          <a:xfrm>
            <a:off x="991565" y="868714"/>
            <a:ext cx="397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私たちの想い</a:t>
            </a: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571191B-D34A-4513-B272-D7AD2D6A2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ADF25-7A39-4FD0-9392-7E8FC2EC4674}"/>
              </a:ext>
            </a:extLst>
          </p:cNvPr>
          <p:cNvSpPr txBox="1"/>
          <p:nvPr/>
        </p:nvSpPr>
        <p:spPr>
          <a:xfrm>
            <a:off x="839165" y="716314"/>
            <a:ext cx="525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コンセプト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ターゲット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F032728-29B4-4F0B-9DF9-BCF2AD275D45}"/>
              </a:ext>
            </a:extLst>
          </p:cNvPr>
          <p:cNvSpPr/>
          <p:nvPr/>
        </p:nvSpPr>
        <p:spPr>
          <a:xfrm>
            <a:off x="1281574" y="169423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コンセプト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7F62D7-6D9C-466F-A240-C567C34D9A33}"/>
              </a:ext>
            </a:extLst>
          </p:cNvPr>
          <p:cNvSpPr/>
          <p:nvPr/>
        </p:nvSpPr>
        <p:spPr>
          <a:xfrm>
            <a:off x="2130812" y="2424511"/>
            <a:ext cx="79303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家族みんなで</a:t>
            </a:r>
            <a:r>
              <a:rPr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長生き生き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絆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を深めるファッションイベント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ECA48E5-AF92-4DB9-AE4A-61C5D97D09E5}"/>
              </a:ext>
            </a:extLst>
          </p:cNvPr>
          <p:cNvSpPr/>
          <p:nvPr/>
        </p:nvSpPr>
        <p:spPr>
          <a:xfrm>
            <a:off x="1281574" y="424534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ターゲット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39FB0C5-8E16-486A-BC71-7A513962DBF8}"/>
              </a:ext>
            </a:extLst>
          </p:cNvPr>
          <p:cNvSpPr/>
          <p:nvPr/>
        </p:nvSpPr>
        <p:spPr>
          <a:xfrm>
            <a:off x="2900254" y="4756691"/>
            <a:ext cx="63914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家族との距離を縮めたい</a:t>
            </a:r>
            <a:endParaRPr lang="en-US" altLang="ja-JP" sz="44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中高大学生とその祖父母</a:t>
            </a:r>
            <a:endParaRPr lang="en-US" altLang="ja-JP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94B1FE0C-9984-4446-BB88-43C6DE7BF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-51206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4ADF25-7A39-4FD0-9392-7E8FC2EC4674}"/>
              </a:ext>
            </a:extLst>
          </p:cNvPr>
          <p:cNvSpPr txBox="1"/>
          <p:nvPr/>
        </p:nvSpPr>
        <p:spPr>
          <a:xfrm>
            <a:off x="839165" y="716314"/>
            <a:ext cx="1114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3.『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多可コレ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詳細　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63F0E2-6B91-4370-946B-596F2D477D8A}"/>
              </a:ext>
            </a:extLst>
          </p:cNvPr>
          <p:cNvSpPr txBox="1"/>
          <p:nvPr/>
        </p:nvSpPr>
        <p:spPr>
          <a:xfrm>
            <a:off x="741845" y="2830759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孫と祖父母を含む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人以上一組で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ペアを組む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6BB384-DA23-42E9-9D6A-05D5EBF0690D}"/>
              </a:ext>
            </a:extLst>
          </p:cNvPr>
          <p:cNvSpPr txBox="1"/>
          <p:nvPr/>
        </p:nvSpPr>
        <p:spPr>
          <a:xfrm>
            <a:off x="727212" y="3847772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服装の一部や全体を似せた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コーデを作成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48B024-A4C0-4487-AE2C-5C857C294475}"/>
              </a:ext>
            </a:extLst>
          </p:cNvPr>
          <p:cNvSpPr txBox="1"/>
          <p:nvPr/>
        </p:nvSpPr>
        <p:spPr>
          <a:xfrm>
            <a:off x="749161" y="4910893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コーデの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写真を撮影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遠方の場合は二枚以上可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5776319-C2BC-46A3-96CB-173D4563892E}"/>
              </a:ext>
            </a:extLst>
          </p:cNvPr>
          <p:cNvSpPr/>
          <p:nvPr/>
        </p:nvSpPr>
        <p:spPr>
          <a:xfrm>
            <a:off x="3460904" y="1736885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①シミラーコーデ作成</a:t>
            </a:r>
            <a:endParaRPr lang="ja-JP" altLang="en-US" sz="4000" b="1" dirty="0">
              <a:solidFill>
                <a:srgbClr val="ED7D31"/>
              </a:solidFill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08DF3DD-2B85-4C17-8D31-51A30B42F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889993-2FFC-406D-843F-69892E14B980}"/>
              </a:ext>
            </a:extLst>
          </p:cNvPr>
          <p:cNvSpPr txBox="1"/>
          <p:nvPr/>
        </p:nvSpPr>
        <p:spPr>
          <a:xfrm>
            <a:off x="731245" y="3004250"/>
            <a:ext cx="10729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多可町の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公式インスタグラム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をフォロー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アカウント利用許可済み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ADC081-9FF6-4DD7-B608-33258B6FF9C3}"/>
              </a:ext>
            </a:extLst>
          </p:cNvPr>
          <p:cNvSpPr txBox="1"/>
          <p:nvPr/>
        </p:nvSpPr>
        <p:spPr>
          <a:xfrm>
            <a:off x="734531" y="4704205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多可コレ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を付けて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Instagram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に写真を投稿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DF7C2A3-057F-417E-9F8D-B0CF65D23431}"/>
              </a:ext>
            </a:extLst>
          </p:cNvPr>
          <p:cNvSpPr/>
          <p:nvPr/>
        </p:nvSpPr>
        <p:spPr>
          <a:xfrm>
            <a:off x="1294957" y="1736885"/>
            <a:ext cx="9622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#</a:t>
            </a:r>
            <a:r>
              <a:rPr lang="ja-JP" altLang="en-US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多可コレを付けて</a:t>
            </a:r>
            <a:r>
              <a:rPr lang="en-US" altLang="ja-JP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Instagram</a:t>
            </a:r>
            <a:r>
              <a:rPr lang="ja-JP" altLang="en-US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に投稿</a:t>
            </a:r>
            <a:endParaRPr lang="ja-JP" altLang="en-US" sz="4000" b="1" dirty="0">
              <a:solidFill>
                <a:srgbClr val="ED7D3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F4C2E3-6E97-46F0-A00E-745BF9D3470B}"/>
              </a:ext>
            </a:extLst>
          </p:cNvPr>
          <p:cNvSpPr txBox="1"/>
          <p:nvPr/>
        </p:nvSpPr>
        <p:spPr>
          <a:xfrm>
            <a:off x="839165" y="716314"/>
            <a:ext cx="1114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3.『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多可コレ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詳細　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BBC072B9-DA4F-4D72-8031-1465B4397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23DA3D-C3BC-4930-BA92-D6B9D6859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39D83E-6E54-46D6-907E-ACF38C42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5570" y="6675437"/>
            <a:ext cx="2743200" cy="365125"/>
          </a:xfrm>
        </p:spPr>
        <p:txBody>
          <a:bodyPr/>
          <a:lstStyle/>
          <a:p>
            <a:fld id="{955B955E-3B41-4DC8-A6E6-63ABFD7DEA9B}" type="slidenum">
              <a:rPr kumimoji="1" lang="ja-JP" altLang="en-US" sz="240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fld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63F0E2-6B91-4370-946B-596F2D477D8A}"/>
              </a:ext>
            </a:extLst>
          </p:cNvPr>
          <p:cNvSpPr txBox="1"/>
          <p:nvPr/>
        </p:nvSpPr>
        <p:spPr>
          <a:xfrm>
            <a:off x="744672" y="2884442"/>
            <a:ext cx="10729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敬老の日当日に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抽選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にて当選者が決定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Instagram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の抽選機能は手配済み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61E9FF-38DC-4676-B8FD-F7E70DDEF7B9}"/>
              </a:ext>
            </a:extLst>
          </p:cNvPr>
          <p:cNvSpPr txBox="1"/>
          <p:nvPr/>
        </p:nvSpPr>
        <p:spPr>
          <a:xfrm>
            <a:off x="712579" y="4666105"/>
            <a:ext cx="1072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当選者には多可町の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宿泊券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名産品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を進呈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FEF7D12-A201-47B9-A1DB-4FE54BFCBE2C}"/>
              </a:ext>
            </a:extLst>
          </p:cNvPr>
          <p:cNvSpPr/>
          <p:nvPr/>
        </p:nvSpPr>
        <p:spPr>
          <a:xfrm>
            <a:off x="3437616" y="1736885"/>
            <a:ext cx="5314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③敬老の日に結果発表</a:t>
            </a:r>
            <a:endParaRPr lang="ja-JP" altLang="en-US" sz="4000" b="1" dirty="0">
              <a:solidFill>
                <a:srgbClr val="ED7D3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9C9C97-A15E-42F0-8289-0573BFAF7CB8}"/>
              </a:ext>
            </a:extLst>
          </p:cNvPr>
          <p:cNvSpPr txBox="1"/>
          <p:nvPr/>
        </p:nvSpPr>
        <p:spPr>
          <a:xfrm>
            <a:off x="839165" y="716314"/>
            <a:ext cx="11140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3.『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多可コレ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詳細　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01E81CE-322C-4CF9-9AB2-05D92FCE1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511</Words>
  <Application>Microsoft Office PowerPoint</Application>
  <PresentationFormat>ワイド画面</PresentationFormat>
  <Paragraphs>87</Paragraphs>
  <Slides>13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あやな</dc:creator>
  <cp:lastModifiedBy>市川 諒</cp:lastModifiedBy>
  <cp:revision>29</cp:revision>
  <dcterms:created xsi:type="dcterms:W3CDTF">2021-02-16T09:27:54Z</dcterms:created>
  <dcterms:modified xsi:type="dcterms:W3CDTF">2021-02-27T09:09:00Z</dcterms:modified>
</cp:coreProperties>
</file>